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08" r:id="rId2"/>
  </p:sldMasterIdLst>
  <p:notesMasterIdLst>
    <p:notesMasterId r:id="rId13"/>
  </p:notesMasterIdLst>
  <p:handoutMasterIdLst>
    <p:handoutMasterId r:id="rId14"/>
  </p:handoutMasterIdLst>
  <p:sldIdLst>
    <p:sldId id="260" r:id="rId3"/>
    <p:sldId id="261" r:id="rId4"/>
    <p:sldId id="262" r:id="rId5"/>
    <p:sldId id="263" r:id="rId6"/>
    <p:sldId id="264" r:id="rId7"/>
    <p:sldId id="265" r:id="rId8"/>
    <p:sldId id="266" r:id="rId9"/>
    <p:sldId id="268" r:id="rId10"/>
    <p:sldId id="267" r:id="rId11"/>
    <p:sldId id="269" r:id="rId12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008">
          <p15:clr>
            <a:srgbClr val="A4A3A4"/>
          </p15:clr>
        </p15:guide>
        <p15:guide id="3" orient="horz" pos="3888">
          <p15:clr>
            <a:srgbClr val="A4A3A4"/>
          </p15:clr>
        </p15:guide>
        <p15:guide id="4" orient="horz" pos="321">
          <p15:clr>
            <a:srgbClr val="A4A3A4"/>
          </p15:clr>
        </p15:guide>
        <p15:guide id="5" pos="3839">
          <p15:clr>
            <a:srgbClr val="A4A3A4"/>
          </p15:clr>
        </p15:guide>
        <p15:guide id="6" pos="1007">
          <p15:clr>
            <a:srgbClr val="A4A3A4"/>
          </p15:clr>
        </p15:guide>
        <p15:guide id="7" pos="717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102" y="264"/>
      </p:cViewPr>
      <p:guideLst>
        <p:guide orient="horz" pos="2160"/>
        <p:guide orient="horz" pos="1008"/>
        <p:guide orient="horz" pos="3888"/>
        <p:guide orient="horz" pos="321"/>
        <p:guide pos="3839"/>
        <p:guide pos="1007"/>
        <p:guide pos="717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3264" y="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B7646E-8811-423A-9C42-2CBFADA00A96}" type="datetimeFigureOut">
              <a:rPr lang="en-US" smtClean="0"/>
              <a:t>11/4/2015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360E59-1627-4404-ACC5-51C744AB0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2254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677E230-58DD-43ED-96A1-552DDAB53532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841221E5-7225-48EB-A4EE-420E7BFCF70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669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321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4448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3360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8251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1964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8986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2641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8144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164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858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ltGray"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699025" y="6356351"/>
            <a:ext cx="121888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A321C1E-F4C4-428E-AB2C-0A968B3AEA02}" type="datetime1">
              <a:rPr lang="en-US" smtClean="0"/>
              <a:t>11/4/2015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114708" y="6356351"/>
            <a:ext cx="397406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285571" y="6356351"/>
            <a:ext cx="609441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1BBB0-96F0-4077-A278-0F3FB5C104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8669" y="4344915"/>
            <a:ext cx="7516442" cy="111608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28669" y="1600200"/>
            <a:ext cx="8329031" cy="2680127"/>
          </a:xfrm>
          <a:noFill/>
          <a:effectLst>
            <a:softEdge rad="31750"/>
          </a:effectLst>
        </p:spPr>
        <p:txBody>
          <a:bodyPr anchor="b">
            <a:noAutofit/>
          </a:bodyPr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90988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0183B-2599-4C1D-AD6D-5B16EB7D3C87}" type="datetime1">
              <a:rPr lang="en-US" smtClean="0"/>
              <a:t>11/4/2015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666161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62E89-3582-4B1F-984C-F3ECC7AE9F55}" type="datetime1">
              <a:rPr lang="en-US" smtClean="0"/>
              <a:t>11/4/2015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98613" y="685800"/>
            <a:ext cx="7848599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9612" y="685800"/>
            <a:ext cx="1787526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917294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F6C13-54DF-4C1D-865C-61E076D0D04F}" type="datetime1">
              <a:rPr lang="en-US" smtClean="0"/>
              <a:t>11/4/2015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35529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88C79F7B-F80B-466F-B0C8-AEA3BFB37BF1}" type="datetime1">
              <a:rPr lang="en-US" smtClean="0"/>
              <a:t>11/4/2015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DC1BBB0-96F0-4077-A278-0F3FB5C104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8613" y="4259996"/>
            <a:ext cx="7264623" cy="1150203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32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8613" y="1600201"/>
            <a:ext cx="8283272" cy="2654064"/>
          </a:xfrm>
        </p:spPr>
        <p:txBody>
          <a:bodyPr anchor="b">
            <a:normAutofit/>
          </a:bodyPr>
          <a:lstStyle>
            <a:lvl1pPr algn="l">
              <a:defRPr sz="54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774911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B0801-7BCB-48C4-8CDC-E750B9A4D358}" type="datetime1">
              <a:rPr lang="en-US" smtClean="0"/>
              <a:t>11/4/2015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61651" y="1600200"/>
            <a:ext cx="4814586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 baseline="0"/>
            </a:lvl6pPr>
            <a:lvl7pPr>
              <a:defRPr sz="1800" baseline="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93436" y="1600200"/>
            <a:ext cx="4814586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783401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3ED97-2A6F-4771-AFCD-9917647BC800}" type="datetime1">
              <a:rPr lang="en-US" smtClean="0"/>
              <a:t>11/4/2015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en-US" smtClean="0"/>
              <a:t>‹#›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9524" y="2514600"/>
            <a:ext cx="4818888" cy="365556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9524" y="1499616"/>
            <a:ext cx="4818888" cy="93878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93436" y="2514706"/>
            <a:ext cx="4814586" cy="365749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3436" y="1499616"/>
            <a:ext cx="4818888" cy="93878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3436" y="177800"/>
            <a:ext cx="9782801" cy="123983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545950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C437A-0FE7-4C86-BFB0-B6B8407562F9}" type="datetime1">
              <a:rPr lang="en-US" smtClean="0"/>
              <a:t>11/4/2015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121679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697BB-4962-43D1-8FB7-F31ABEEF66A1}" type="datetime1">
              <a:rPr lang="en-US" smtClean="0"/>
              <a:t>11/4/2015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1BBB0-96F0-4077-A278-0F3FB5C104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178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98"/>
            <a:ext cx="12188825" cy="6858000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18707-E6E5-4948-AA0F-51CA07925AE1}" type="datetime1">
              <a:rPr lang="en-US" smtClean="0"/>
              <a:t>11/4/2015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32426" y="482600"/>
            <a:ext cx="6195986" cy="56896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white">
          <a:xfrm>
            <a:off x="1598612" y="1828800"/>
            <a:ext cx="3293422" cy="43434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1598612" y="381000"/>
            <a:ext cx="3293422" cy="1371600"/>
          </a:xfrm>
        </p:spPr>
        <p:txBody>
          <a:bodyPr anchor="b">
            <a:normAutofit/>
          </a:bodyPr>
          <a:lstStyle>
            <a:lvl1pPr algn="l">
              <a:defRPr sz="2800" b="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11899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5103812" y="0"/>
            <a:ext cx="6324601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71185-418D-40F3-80A2-3798EF34B440}" type="datetime1">
              <a:rPr lang="en-US" smtClean="0"/>
              <a:t>11/4/2015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5232426" y="482600"/>
            <a:ext cx="6043586" cy="5689600"/>
          </a:xfrm>
          <a:ln w="19050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6718" y="1828800"/>
            <a:ext cx="3293422" cy="43434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6718" y="381000"/>
            <a:ext cx="3293422" cy="1371600"/>
          </a:xfrm>
        </p:spPr>
        <p:txBody>
          <a:bodyPr anchor="b">
            <a:normAutofit/>
          </a:bodyPr>
          <a:lstStyle>
            <a:lvl1pPr algn="l">
              <a:defRPr sz="2800" b="0" cap="all" baseline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9" name="Rectangle 8"/>
          <p:cNvSpPr/>
          <p:nvPr userDrawn="1"/>
        </p:nvSpPr>
        <p:spPr>
          <a:xfrm>
            <a:off x="5103812" y="0"/>
            <a:ext cx="6324601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135703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80250" y="6316091"/>
            <a:ext cx="12188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all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41ECAE35-1C35-4D77-9B3D-53EF4C69F436}" type="datetime1">
              <a:rPr lang="en-US" smtClean="0"/>
              <a:t>11/4/2015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5933" y="6316091"/>
            <a:ext cx="39740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cap="all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6796" y="6316091"/>
            <a:ext cx="6094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cap="all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7DC1BBB0-96F0-4077-A278-0F3FB5C104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3436" y="1600200"/>
            <a:ext cx="9782801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93436" y="177800"/>
            <a:ext cx="9782801" cy="12398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12629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46888" indent="-246888" algn="l" defTabSz="914400" rtl="0" eaLnBrk="1" latinLnBrk="0" hangingPunct="1">
        <a:lnSpc>
          <a:spcPct val="90000"/>
        </a:lnSpc>
        <a:spcBef>
          <a:spcPts val="1400"/>
        </a:spcBef>
        <a:buFont typeface="Euphemia" pitchFamily="34" charset="0"/>
        <a:buChar char="›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1264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97840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344168" indent="-246888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70992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07568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44144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80720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17296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0" orient="horz" pos="2160" userDrawn="1">
          <p15:clr>
            <a:srgbClr val="F26B43"/>
          </p15:clr>
        </p15:guide>
        <p15:guide id="1" pos="3839" userDrawn="1">
          <p15:clr>
            <a:srgbClr val="F26B43"/>
          </p15:clr>
        </p15:guide>
        <p15:guide id="2" pos="1007" userDrawn="1">
          <p15:clr>
            <a:srgbClr val="F26B43"/>
          </p15:clr>
        </p15:guide>
        <p15:guide id="3" pos="719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2611" y="2066058"/>
            <a:ext cx="5256213" cy="479194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03212" y="-64528"/>
            <a:ext cx="1143000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fr-FR" sz="66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Est-ce que tu aimes…?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1152912"/>
            <a:ext cx="3732212" cy="258532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J’aime …</a:t>
            </a:r>
          </a:p>
          <a:p>
            <a:endParaRPr lang="fr-FR" sz="5400" dirty="0" smtClean="0">
              <a:ln w="28575">
                <a:solidFill>
                  <a:schemeClr val="tx1"/>
                </a:solidFill>
              </a:ln>
              <a:solidFill>
                <a:schemeClr val="bg1"/>
              </a:solidFill>
              <a:latin typeface="Berlin Sans FB Demi" panose="020E0802020502020306" pitchFamily="34" charset="0"/>
            </a:endParaRPr>
          </a:p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J’adore …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08412" y="1152912"/>
            <a:ext cx="5181600" cy="258532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Je </a:t>
            </a:r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  <a:latin typeface="Berlin Sans FB Demi" panose="020E0802020502020306" pitchFamily="34" charset="0"/>
              </a:rPr>
              <a:t>n’</a:t>
            </a:r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aime </a:t>
            </a:r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  <a:latin typeface="Berlin Sans FB Demi" panose="020E0802020502020306" pitchFamily="34" charset="0"/>
              </a:rPr>
              <a:t>pas </a:t>
            </a:r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…</a:t>
            </a:r>
          </a:p>
          <a:p>
            <a:endParaRPr lang="fr-FR" sz="5400" dirty="0" smtClean="0">
              <a:ln w="28575">
                <a:solidFill>
                  <a:schemeClr val="tx1"/>
                </a:solidFill>
              </a:ln>
              <a:solidFill>
                <a:schemeClr val="bg1"/>
              </a:solidFill>
              <a:latin typeface="Berlin Sans FB Demi" panose="020E0802020502020306" pitchFamily="34" charset="0"/>
            </a:endParaRPr>
          </a:p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Je déteste …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5612" y="5791200"/>
            <a:ext cx="8077200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rgbClr val="FFFF00"/>
                </a:solidFill>
                <a:latin typeface="Berlin Sans FB Demi" panose="020E0802020502020306" pitchFamily="34" charset="0"/>
              </a:rPr>
              <a:t>manger de la pizza</a:t>
            </a:r>
            <a:endParaRPr lang="fr-FR" sz="5400" dirty="0" smtClean="0">
              <a:ln w="28575">
                <a:solidFill>
                  <a:schemeClr val="tx1"/>
                </a:solidFill>
              </a:ln>
              <a:solidFill>
                <a:srgbClr val="FFFF00"/>
              </a:solidFill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5774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2.bp.blogspot.com/-qQ_2s4cf-cY/TeVL9CC66WI/AAAAAAAAA1M/7DWfZZjGJG8/s1600/slideritem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043" y="3738235"/>
            <a:ext cx="15398210" cy="296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03212" y="-64528"/>
            <a:ext cx="1143000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fr-FR" sz="66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Est-ce que tu aimes…?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1152912"/>
            <a:ext cx="3732212" cy="258532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J’aime …</a:t>
            </a:r>
          </a:p>
          <a:p>
            <a:endParaRPr lang="fr-FR" sz="5400" dirty="0" smtClean="0">
              <a:ln w="28575">
                <a:solidFill>
                  <a:schemeClr val="tx1"/>
                </a:solidFill>
              </a:ln>
              <a:solidFill>
                <a:schemeClr val="bg1"/>
              </a:solidFill>
              <a:latin typeface="Berlin Sans FB Demi" panose="020E0802020502020306" pitchFamily="34" charset="0"/>
            </a:endParaRPr>
          </a:p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J’adore …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808412" y="1152912"/>
            <a:ext cx="5181600" cy="258532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Je </a:t>
            </a:r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  <a:latin typeface="Berlin Sans FB Demi" panose="020E0802020502020306" pitchFamily="34" charset="0"/>
              </a:rPr>
              <a:t>n’</a:t>
            </a:r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aime </a:t>
            </a:r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  <a:latin typeface="Berlin Sans FB Demi" panose="020E0802020502020306" pitchFamily="34" charset="0"/>
              </a:rPr>
              <a:t>pas </a:t>
            </a:r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…</a:t>
            </a:r>
          </a:p>
          <a:p>
            <a:endParaRPr lang="fr-FR" sz="5400" dirty="0" smtClean="0">
              <a:ln w="28575">
                <a:solidFill>
                  <a:schemeClr val="tx1"/>
                </a:solidFill>
              </a:ln>
              <a:solidFill>
                <a:schemeClr val="bg1"/>
              </a:solidFill>
              <a:latin typeface="Berlin Sans FB Demi" panose="020E0802020502020306" pitchFamily="34" charset="0"/>
            </a:endParaRPr>
          </a:p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Je déteste …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894012" y="5638800"/>
            <a:ext cx="8077200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rgbClr val="FFFF00"/>
                </a:solidFill>
                <a:latin typeface="Berlin Sans FB Demi" panose="020E0802020502020306" pitchFamily="34" charset="0"/>
              </a:rPr>
              <a:t>l’école</a:t>
            </a:r>
            <a:endParaRPr lang="fr-FR" sz="5400" dirty="0" smtClean="0">
              <a:ln w="28575">
                <a:solidFill>
                  <a:schemeClr val="tx1"/>
                </a:solidFill>
              </a:ln>
              <a:solidFill>
                <a:srgbClr val="FFFF00"/>
              </a:solidFill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1080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6811" y="3650119"/>
            <a:ext cx="5929539" cy="320788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03212" y="-64528"/>
            <a:ext cx="1143000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fr-FR" sz="66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Est-ce que tu aimes…?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1152912"/>
            <a:ext cx="3732212" cy="258532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J’aime …</a:t>
            </a:r>
          </a:p>
          <a:p>
            <a:endParaRPr lang="fr-FR" sz="5400" dirty="0" smtClean="0">
              <a:ln w="28575">
                <a:solidFill>
                  <a:schemeClr val="tx1"/>
                </a:solidFill>
              </a:ln>
              <a:solidFill>
                <a:schemeClr val="bg1"/>
              </a:solidFill>
              <a:latin typeface="Berlin Sans FB Demi" panose="020E0802020502020306" pitchFamily="34" charset="0"/>
            </a:endParaRPr>
          </a:p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J’adore …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08412" y="1152912"/>
            <a:ext cx="5181600" cy="258532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Je </a:t>
            </a:r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  <a:latin typeface="Berlin Sans FB Demi" panose="020E0802020502020306" pitchFamily="34" charset="0"/>
              </a:rPr>
              <a:t>n’</a:t>
            </a:r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aime </a:t>
            </a:r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  <a:latin typeface="Berlin Sans FB Demi" panose="020E0802020502020306" pitchFamily="34" charset="0"/>
              </a:rPr>
              <a:t>pas </a:t>
            </a:r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…</a:t>
            </a:r>
          </a:p>
          <a:p>
            <a:endParaRPr lang="fr-FR" sz="5400" dirty="0" smtClean="0">
              <a:ln w="28575">
                <a:solidFill>
                  <a:schemeClr val="tx1"/>
                </a:solidFill>
              </a:ln>
              <a:solidFill>
                <a:schemeClr val="bg1"/>
              </a:solidFill>
              <a:latin typeface="Berlin Sans FB Demi" panose="020E0802020502020306" pitchFamily="34" charset="0"/>
            </a:endParaRPr>
          </a:p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Je déteste …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49324" y="5773777"/>
            <a:ext cx="8077200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rgbClr val="FFFF00"/>
                </a:solidFill>
                <a:latin typeface="Berlin Sans FB Demi" panose="020E0802020502020306" pitchFamily="34" charset="0"/>
              </a:rPr>
              <a:t>dessiner</a:t>
            </a:r>
            <a:endParaRPr lang="fr-FR" sz="5400" dirty="0" smtClean="0">
              <a:ln w="28575">
                <a:solidFill>
                  <a:schemeClr val="tx1"/>
                </a:solidFill>
              </a:ln>
              <a:solidFill>
                <a:srgbClr val="FFFF00"/>
              </a:solidFill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2518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7225" y="2751582"/>
            <a:ext cx="5181600" cy="410641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03212" y="-64528"/>
            <a:ext cx="1143000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fr-FR" sz="66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Est-ce que tu aimes…?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1152912"/>
            <a:ext cx="3732212" cy="258532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J’aime …</a:t>
            </a:r>
          </a:p>
          <a:p>
            <a:endParaRPr lang="fr-FR" sz="5400" dirty="0" smtClean="0">
              <a:ln w="28575">
                <a:solidFill>
                  <a:schemeClr val="tx1"/>
                </a:solidFill>
              </a:ln>
              <a:solidFill>
                <a:schemeClr val="bg1"/>
              </a:solidFill>
              <a:latin typeface="Berlin Sans FB Demi" panose="020E0802020502020306" pitchFamily="34" charset="0"/>
            </a:endParaRPr>
          </a:p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J’adore …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08412" y="1152912"/>
            <a:ext cx="5181600" cy="258532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Je </a:t>
            </a:r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  <a:latin typeface="Berlin Sans FB Demi" panose="020E0802020502020306" pitchFamily="34" charset="0"/>
              </a:rPr>
              <a:t>n’</a:t>
            </a:r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aime </a:t>
            </a:r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  <a:latin typeface="Berlin Sans FB Demi" panose="020E0802020502020306" pitchFamily="34" charset="0"/>
              </a:rPr>
              <a:t>pas </a:t>
            </a:r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…</a:t>
            </a:r>
          </a:p>
          <a:p>
            <a:endParaRPr lang="fr-FR" sz="5400" dirty="0" smtClean="0">
              <a:ln w="28575">
                <a:solidFill>
                  <a:schemeClr val="tx1"/>
                </a:solidFill>
              </a:ln>
              <a:solidFill>
                <a:schemeClr val="bg1"/>
              </a:solidFill>
              <a:latin typeface="Berlin Sans FB Demi" panose="020E0802020502020306" pitchFamily="34" charset="0"/>
            </a:endParaRPr>
          </a:p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Je déteste …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79812" y="5785723"/>
            <a:ext cx="5638800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rgbClr val="FFFF00"/>
                </a:solidFill>
                <a:latin typeface="Berlin Sans FB Demi" panose="020E0802020502020306" pitchFamily="34" charset="0"/>
              </a:rPr>
              <a:t>lire</a:t>
            </a:r>
            <a:endParaRPr lang="fr-FR" sz="5400" dirty="0" smtClean="0">
              <a:ln w="28575">
                <a:solidFill>
                  <a:schemeClr val="tx1"/>
                </a:solidFill>
              </a:ln>
              <a:solidFill>
                <a:srgbClr val="FFFF00"/>
              </a:solidFill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7137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brady-advertising.com/wp-content/uploads/2011/06/musicaffectyo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7308" y="3200400"/>
            <a:ext cx="4711517" cy="3635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3212" y="-64528"/>
            <a:ext cx="1143000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fr-FR" sz="66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Est-ce que tu aimes…?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1152912"/>
            <a:ext cx="3732212" cy="258532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J’aime …</a:t>
            </a:r>
          </a:p>
          <a:p>
            <a:endParaRPr lang="fr-FR" sz="5400" dirty="0" smtClean="0">
              <a:ln w="28575">
                <a:solidFill>
                  <a:schemeClr val="tx1"/>
                </a:solidFill>
              </a:ln>
              <a:solidFill>
                <a:schemeClr val="bg1"/>
              </a:solidFill>
              <a:latin typeface="Berlin Sans FB Demi" panose="020E0802020502020306" pitchFamily="34" charset="0"/>
            </a:endParaRPr>
          </a:p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J’adore …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08412" y="1152912"/>
            <a:ext cx="5181600" cy="258532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Je </a:t>
            </a:r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  <a:latin typeface="Berlin Sans FB Demi" panose="020E0802020502020306" pitchFamily="34" charset="0"/>
              </a:rPr>
              <a:t>n’</a:t>
            </a:r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aime </a:t>
            </a:r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  <a:latin typeface="Berlin Sans FB Demi" panose="020E0802020502020306" pitchFamily="34" charset="0"/>
              </a:rPr>
              <a:t>pas </a:t>
            </a:r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…</a:t>
            </a:r>
          </a:p>
          <a:p>
            <a:endParaRPr lang="fr-FR" sz="5400" dirty="0" smtClean="0">
              <a:ln w="28575">
                <a:solidFill>
                  <a:schemeClr val="tx1"/>
                </a:solidFill>
              </a:ln>
              <a:solidFill>
                <a:schemeClr val="bg1"/>
              </a:solidFill>
              <a:latin typeface="Berlin Sans FB Demi" panose="020E0802020502020306" pitchFamily="34" charset="0"/>
            </a:endParaRPr>
          </a:p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Je déteste …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1412" y="5785723"/>
            <a:ext cx="8077200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rgbClr val="FFFF00"/>
                </a:solidFill>
                <a:latin typeface="Berlin Sans FB Demi" panose="020E0802020502020306" pitchFamily="34" charset="0"/>
              </a:rPr>
              <a:t>écouter de la musique</a:t>
            </a:r>
            <a:endParaRPr lang="fr-FR" sz="5400" dirty="0" smtClean="0">
              <a:ln w="28575">
                <a:solidFill>
                  <a:schemeClr val="tx1"/>
                </a:solidFill>
              </a:ln>
              <a:solidFill>
                <a:srgbClr val="FFFF00"/>
              </a:solidFill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4371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6474" y="2185988"/>
            <a:ext cx="3230763" cy="467201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03212" y="-64528"/>
            <a:ext cx="1143000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fr-FR" sz="66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Est-ce que tu aimes…?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0" y="1152912"/>
            <a:ext cx="3732212" cy="258532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J’aime …</a:t>
            </a:r>
          </a:p>
          <a:p>
            <a:endParaRPr lang="fr-FR" sz="5400" dirty="0" smtClean="0">
              <a:ln w="28575">
                <a:solidFill>
                  <a:schemeClr val="tx1"/>
                </a:solidFill>
              </a:ln>
              <a:solidFill>
                <a:schemeClr val="bg1"/>
              </a:solidFill>
              <a:latin typeface="Berlin Sans FB Demi" panose="020E0802020502020306" pitchFamily="34" charset="0"/>
            </a:endParaRPr>
          </a:p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J’adore …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808412" y="1152912"/>
            <a:ext cx="5181600" cy="258532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Je </a:t>
            </a:r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  <a:latin typeface="Berlin Sans FB Demi" panose="020E0802020502020306" pitchFamily="34" charset="0"/>
              </a:rPr>
              <a:t>n’</a:t>
            </a:r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aime </a:t>
            </a:r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  <a:latin typeface="Berlin Sans FB Demi" panose="020E0802020502020306" pitchFamily="34" charset="0"/>
              </a:rPr>
              <a:t>pas </a:t>
            </a:r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…</a:t>
            </a:r>
          </a:p>
          <a:p>
            <a:endParaRPr lang="fr-FR" sz="5400" dirty="0" smtClean="0">
              <a:ln w="28575">
                <a:solidFill>
                  <a:schemeClr val="tx1"/>
                </a:solidFill>
              </a:ln>
              <a:solidFill>
                <a:schemeClr val="bg1"/>
              </a:solidFill>
              <a:latin typeface="Berlin Sans FB Demi" panose="020E0802020502020306" pitchFamily="34" charset="0"/>
            </a:endParaRPr>
          </a:p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Je déteste …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094412" y="5181600"/>
            <a:ext cx="3124200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rgbClr val="FFFF00"/>
                </a:solidFill>
                <a:latin typeface="Berlin Sans FB Demi" panose="020E0802020502020306" pitchFamily="34" charset="0"/>
              </a:rPr>
              <a:t>chanter</a:t>
            </a:r>
            <a:endParaRPr lang="fr-FR" sz="5400" dirty="0" smtClean="0">
              <a:ln w="28575">
                <a:solidFill>
                  <a:schemeClr val="tx1"/>
                </a:solidFill>
              </a:ln>
              <a:solidFill>
                <a:srgbClr val="FFFF00"/>
              </a:solidFill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57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2340" y="3031408"/>
            <a:ext cx="5105400" cy="38290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03212" y="-64528"/>
            <a:ext cx="1143000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fr-FR" sz="66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Est-ce que tu aimes…?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1152912"/>
            <a:ext cx="3732212" cy="258532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J’aime …</a:t>
            </a:r>
          </a:p>
          <a:p>
            <a:endParaRPr lang="fr-FR" sz="5400" dirty="0" smtClean="0">
              <a:ln w="28575">
                <a:solidFill>
                  <a:schemeClr val="tx1"/>
                </a:solidFill>
              </a:ln>
              <a:solidFill>
                <a:schemeClr val="bg1"/>
              </a:solidFill>
              <a:latin typeface="Berlin Sans FB Demi" panose="020E0802020502020306" pitchFamily="34" charset="0"/>
            </a:endParaRPr>
          </a:p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J’adore …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08412" y="1152912"/>
            <a:ext cx="5181600" cy="258532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Je </a:t>
            </a:r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  <a:latin typeface="Berlin Sans FB Demi" panose="020E0802020502020306" pitchFamily="34" charset="0"/>
              </a:rPr>
              <a:t>n’</a:t>
            </a:r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aime </a:t>
            </a:r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  <a:latin typeface="Berlin Sans FB Demi" panose="020E0802020502020306" pitchFamily="34" charset="0"/>
              </a:rPr>
              <a:t>pas </a:t>
            </a:r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…</a:t>
            </a:r>
          </a:p>
          <a:p>
            <a:endParaRPr lang="fr-FR" sz="5400" dirty="0" smtClean="0">
              <a:ln w="28575">
                <a:solidFill>
                  <a:schemeClr val="tx1"/>
                </a:solidFill>
              </a:ln>
              <a:solidFill>
                <a:schemeClr val="bg1"/>
              </a:solidFill>
              <a:latin typeface="Berlin Sans FB Demi" panose="020E0802020502020306" pitchFamily="34" charset="0"/>
            </a:endParaRPr>
          </a:p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Je déteste …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665412" y="5785723"/>
            <a:ext cx="6553200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rgbClr val="FFFF00"/>
                </a:solidFill>
                <a:latin typeface="Berlin Sans FB Demi" panose="020E0802020502020306" pitchFamily="34" charset="0"/>
              </a:rPr>
              <a:t>dormir</a:t>
            </a:r>
            <a:endParaRPr lang="fr-FR" sz="5400" dirty="0" smtClean="0">
              <a:ln w="28575">
                <a:solidFill>
                  <a:schemeClr val="tx1"/>
                </a:solidFill>
              </a:ln>
              <a:solidFill>
                <a:srgbClr val="FFFF00"/>
              </a:solidFill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3147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4965" y="3276600"/>
            <a:ext cx="5413860" cy="358385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03212" y="-64528"/>
            <a:ext cx="1143000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fr-FR" sz="66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Est-ce que tu aimes…?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1152912"/>
            <a:ext cx="3732212" cy="258532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J’aime …</a:t>
            </a:r>
          </a:p>
          <a:p>
            <a:endParaRPr lang="fr-FR" sz="5400" dirty="0" smtClean="0">
              <a:ln w="28575">
                <a:solidFill>
                  <a:schemeClr val="tx1"/>
                </a:solidFill>
              </a:ln>
              <a:solidFill>
                <a:schemeClr val="bg1"/>
              </a:solidFill>
              <a:latin typeface="Berlin Sans FB Demi" panose="020E0802020502020306" pitchFamily="34" charset="0"/>
            </a:endParaRPr>
          </a:p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J’adore …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08412" y="1152912"/>
            <a:ext cx="5181600" cy="258532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Je </a:t>
            </a:r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  <a:latin typeface="Berlin Sans FB Demi" panose="020E0802020502020306" pitchFamily="34" charset="0"/>
              </a:rPr>
              <a:t>n’</a:t>
            </a:r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aime </a:t>
            </a:r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  <a:latin typeface="Berlin Sans FB Demi" panose="020E0802020502020306" pitchFamily="34" charset="0"/>
              </a:rPr>
              <a:t>pas </a:t>
            </a:r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…</a:t>
            </a:r>
          </a:p>
          <a:p>
            <a:endParaRPr lang="fr-FR" sz="5400" dirty="0" smtClean="0">
              <a:ln w="28575">
                <a:solidFill>
                  <a:schemeClr val="tx1"/>
                </a:solidFill>
              </a:ln>
              <a:solidFill>
                <a:schemeClr val="bg1"/>
              </a:solidFill>
              <a:latin typeface="Berlin Sans FB Demi" panose="020E0802020502020306" pitchFamily="34" charset="0"/>
            </a:endParaRPr>
          </a:p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Je déteste …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41412" y="5785723"/>
            <a:ext cx="8077200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rgbClr val="FFFF00"/>
                </a:solidFill>
                <a:latin typeface="Berlin Sans FB Demi" panose="020E0802020502020306" pitchFamily="34" charset="0"/>
              </a:rPr>
              <a:t>regarder la télé</a:t>
            </a:r>
            <a:endParaRPr lang="fr-FR" sz="5400" dirty="0" smtClean="0">
              <a:ln w="28575">
                <a:solidFill>
                  <a:schemeClr val="tx1"/>
                </a:solidFill>
              </a:ln>
              <a:solidFill>
                <a:srgbClr val="FFFF00"/>
              </a:solidFill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9106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0095" y="3505200"/>
            <a:ext cx="5096256" cy="33528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03212" y="-64528"/>
            <a:ext cx="1143000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fr-FR" sz="66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Est-ce que tu aimes…?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1152912"/>
            <a:ext cx="3732212" cy="258532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J’aime …</a:t>
            </a:r>
          </a:p>
          <a:p>
            <a:endParaRPr lang="fr-FR" sz="5400" dirty="0" smtClean="0">
              <a:ln w="28575">
                <a:solidFill>
                  <a:schemeClr val="tx1"/>
                </a:solidFill>
              </a:ln>
              <a:solidFill>
                <a:schemeClr val="bg1"/>
              </a:solidFill>
              <a:latin typeface="Berlin Sans FB Demi" panose="020E0802020502020306" pitchFamily="34" charset="0"/>
            </a:endParaRPr>
          </a:p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J’adore …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08412" y="1152912"/>
            <a:ext cx="5181600" cy="258532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Je </a:t>
            </a:r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  <a:latin typeface="Berlin Sans FB Demi" panose="020E0802020502020306" pitchFamily="34" charset="0"/>
              </a:rPr>
              <a:t>n’</a:t>
            </a:r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aime </a:t>
            </a:r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  <a:latin typeface="Berlin Sans FB Demi" panose="020E0802020502020306" pitchFamily="34" charset="0"/>
              </a:rPr>
              <a:t>pas </a:t>
            </a:r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…</a:t>
            </a:r>
          </a:p>
          <a:p>
            <a:endParaRPr lang="fr-FR" sz="5400" dirty="0" smtClean="0">
              <a:ln w="28575">
                <a:solidFill>
                  <a:schemeClr val="tx1"/>
                </a:solidFill>
              </a:ln>
              <a:solidFill>
                <a:schemeClr val="bg1"/>
              </a:solidFill>
              <a:latin typeface="Berlin Sans FB Demi" panose="020E0802020502020306" pitchFamily="34" charset="0"/>
            </a:endParaRPr>
          </a:p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Je déteste …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198812" y="5738302"/>
            <a:ext cx="5486400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rgbClr val="FFFF00"/>
                </a:solidFill>
                <a:latin typeface="Berlin Sans FB Demi" panose="020E0802020502020306" pitchFamily="34" charset="0"/>
              </a:rPr>
              <a:t>étudier</a:t>
            </a:r>
            <a:endParaRPr lang="fr-FR" sz="5400" dirty="0" smtClean="0">
              <a:ln w="28575">
                <a:solidFill>
                  <a:schemeClr val="tx1"/>
                </a:solidFill>
              </a:ln>
              <a:solidFill>
                <a:srgbClr val="FFFF00"/>
              </a:solidFill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910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19100" y="3824049"/>
            <a:ext cx="4570412" cy="304846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0302" y="3805906"/>
            <a:ext cx="4931331" cy="305209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38218" y="3805906"/>
            <a:ext cx="4585305" cy="305209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03212" y="-64528"/>
            <a:ext cx="1143000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fr-FR" sz="66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Est-ce que tu aimes…?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1152912"/>
            <a:ext cx="3732212" cy="258532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J’aime …</a:t>
            </a:r>
          </a:p>
          <a:p>
            <a:endParaRPr lang="fr-FR" sz="5400" dirty="0" smtClean="0">
              <a:ln w="28575">
                <a:solidFill>
                  <a:schemeClr val="tx1"/>
                </a:solidFill>
              </a:ln>
              <a:solidFill>
                <a:schemeClr val="bg1"/>
              </a:solidFill>
              <a:latin typeface="Berlin Sans FB Demi" panose="020E0802020502020306" pitchFamily="34" charset="0"/>
            </a:endParaRPr>
          </a:p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J’adore …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808412" y="1152912"/>
            <a:ext cx="5181600" cy="258532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Je </a:t>
            </a:r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  <a:latin typeface="Berlin Sans FB Demi" panose="020E0802020502020306" pitchFamily="34" charset="0"/>
              </a:rPr>
              <a:t>n’</a:t>
            </a:r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aime </a:t>
            </a:r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  <a:latin typeface="Berlin Sans FB Demi" panose="020E0802020502020306" pitchFamily="34" charset="0"/>
              </a:rPr>
              <a:t>pas </a:t>
            </a:r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…</a:t>
            </a:r>
          </a:p>
          <a:p>
            <a:endParaRPr lang="fr-FR" sz="5400" dirty="0" smtClean="0">
              <a:ln w="28575">
                <a:solidFill>
                  <a:schemeClr val="tx1"/>
                </a:solidFill>
              </a:ln>
              <a:solidFill>
                <a:schemeClr val="bg1"/>
              </a:solidFill>
              <a:latin typeface="Berlin Sans FB Demi" panose="020E0802020502020306" pitchFamily="34" charset="0"/>
            </a:endParaRPr>
          </a:p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Berlin Sans FB Demi" panose="020E0802020502020306" pitchFamily="34" charset="0"/>
              </a:rPr>
              <a:t>Je déteste …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561012" y="2819400"/>
            <a:ext cx="8077200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fr-FR" sz="5400" dirty="0" smtClean="0">
                <a:ln w="28575">
                  <a:solidFill>
                    <a:schemeClr val="tx1"/>
                  </a:solidFill>
                </a:ln>
                <a:solidFill>
                  <a:srgbClr val="FFFF00"/>
                </a:solidFill>
                <a:latin typeface="Berlin Sans FB Demi" panose="020E0802020502020306" pitchFamily="34" charset="0"/>
              </a:rPr>
              <a:t>travailler</a:t>
            </a:r>
            <a:endParaRPr lang="fr-FR" sz="5400" dirty="0" smtClean="0">
              <a:ln w="28575">
                <a:solidFill>
                  <a:schemeClr val="tx1"/>
                </a:solidFill>
              </a:ln>
              <a:solidFill>
                <a:srgbClr val="FFFF00"/>
              </a:solidFill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216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nowflakes design template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/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square" rtlCol="0" anchor="ctr" anchorCtr="1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Snowflakes design template" id="{2618DECD-A475-45B8-BA96-9EC0437A6A93}" vid="{5ABF5A55-EA92-4AA4-9786-855F61ED68CC}"/>
    </a:ext>
  </a:extLst>
</a:theme>
</file>

<file path=ppt/theme/theme2.xml><?xml version="1.0" encoding="utf-8"?>
<a:theme xmlns:a="http://schemas.openxmlformats.org/drawingml/2006/main" name="Office Theme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E42704E-273C-49AF-B97A-25B33E660EA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Snowflakes design slides</Template>
  <TotalTime>0</TotalTime>
  <Words>188</Words>
  <Application>Microsoft Office PowerPoint</Application>
  <PresentationFormat>Custom</PresentationFormat>
  <Paragraphs>90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Berlin Sans FB Demi</vt:lpstr>
      <vt:lpstr>Century Gothic</vt:lpstr>
      <vt:lpstr>Euphemia</vt:lpstr>
      <vt:lpstr>Snowflakes design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2014-11-19T12:22:44Z</dcterms:created>
  <dcterms:modified xsi:type="dcterms:W3CDTF">2015-11-04T14:22:30Z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TC034605799991</vt:lpwstr>
  </property>
</Properties>
</file>